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68" r:id="rId4"/>
    <p:sldId id="257" r:id="rId5"/>
    <p:sldId id="263" r:id="rId6"/>
    <p:sldId id="265" r:id="rId7"/>
    <p:sldId id="264" r:id="rId8"/>
    <p:sldId id="267" r:id="rId9"/>
    <p:sldId id="269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BE3CFC-1151-4595-934E-DD68D9F69758}" v="261" dt="2022-02-03T17:16:30.4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 SAI" userId="942f4b8355148382" providerId="LiveId" clId="{65BE3CFC-1151-4595-934E-DD68D9F69758}"/>
    <pc:docChg chg="undo custSel addSld delSld modSld sldOrd">
      <pc:chgData name="MANU SAI" userId="942f4b8355148382" providerId="LiveId" clId="{65BE3CFC-1151-4595-934E-DD68D9F69758}" dt="2022-02-03T17:17:04.299" v="2083" actId="14100"/>
      <pc:docMkLst>
        <pc:docMk/>
      </pc:docMkLst>
      <pc:sldChg chg="addSp delSp modSp mod">
        <pc:chgData name="MANU SAI" userId="942f4b8355148382" providerId="LiveId" clId="{65BE3CFC-1151-4595-934E-DD68D9F69758}" dt="2022-01-31T21:56:25.114" v="1484" actId="1076"/>
        <pc:sldMkLst>
          <pc:docMk/>
          <pc:sldMk cId="2846568573" sldId="256"/>
        </pc:sldMkLst>
        <pc:spChg chg="mod">
          <ac:chgData name="MANU SAI" userId="942f4b8355148382" providerId="LiveId" clId="{65BE3CFC-1151-4595-934E-DD68D9F69758}" dt="2022-01-31T02:25:36.551" v="77" actId="1076"/>
          <ac:spMkLst>
            <pc:docMk/>
            <pc:sldMk cId="2846568573" sldId="256"/>
            <ac:spMk id="2" creationId="{6EBD9A8F-A02A-4EF5-817F-F5114072E976}"/>
          </ac:spMkLst>
        </pc:spChg>
        <pc:spChg chg="add del mod">
          <ac:chgData name="MANU SAI" userId="942f4b8355148382" providerId="LiveId" clId="{65BE3CFC-1151-4595-934E-DD68D9F69758}" dt="2022-01-31T21:54:14.939" v="1477" actId="21"/>
          <ac:spMkLst>
            <pc:docMk/>
            <pc:sldMk cId="2846568573" sldId="256"/>
            <ac:spMk id="5" creationId="{6998F291-B965-4FDE-A7DD-8B6BD304E852}"/>
          </ac:spMkLst>
        </pc:spChg>
        <pc:picChg chg="mod">
          <ac:chgData name="MANU SAI" userId="942f4b8355148382" providerId="LiveId" clId="{65BE3CFC-1151-4595-934E-DD68D9F69758}" dt="2022-01-31T21:56:25.114" v="1484" actId="1076"/>
          <ac:picMkLst>
            <pc:docMk/>
            <pc:sldMk cId="2846568573" sldId="256"/>
            <ac:picMk id="3" creationId="{D534384B-0BAA-43A2-99AF-E731423E4301}"/>
          </ac:picMkLst>
        </pc:picChg>
        <pc:picChg chg="del mod">
          <ac:chgData name="MANU SAI" userId="942f4b8355148382" providerId="LiveId" clId="{65BE3CFC-1151-4595-934E-DD68D9F69758}" dt="2022-01-31T20:01:53.793" v="1286"/>
          <ac:picMkLst>
            <pc:docMk/>
            <pc:sldMk cId="2846568573" sldId="256"/>
            <ac:picMk id="4" creationId="{6958B277-2EC0-4164-80ED-B291493F5B8A}"/>
          </ac:picMkLst>
        </pc:picChg>
      </pc:sldChg>
      <pc:sldChg chg="addSp modSp mod">
        <pc:chgData name="MANU SAI" userId="942f4b8355148382" providerId="LiveId" clId="{65BE3CFC-1151-4595-934E-DD68D9F69758}" dt="2022-02-01T18:27:28.434" v="1823" actId="20577"/>
        <pc:sldMkLst>
          <pc:docMk/>
          <pc:sldMk cId="4030862293" sldId="257"/>
        </pc:sldMkLst>
        <pc:spChg chg="mod">
          <ac:chgData name="MANU SAI" userId="942f4b8355148382" providerId="LiveId" clId="{65BE3CFC-1151-4595-934E-DD68D9F69758}" dt="2022-01-31T19:25:56.573" v="907" actId="14100"/>
          <ac:spMkLst>
            <pc:docMk/>
            <pc:sldMk cId="4030862293" sldId="257"/>
            <ac:spMk id="2" creationId="{88E4487A-27DA-4253-96F8-2576CBE7C815}"/>
          </ac:spMkLst>
        </pc:spChg>
        <pc:spChg chg="mod">
          <ac:chgData name="MANU SAI" userId="942f4b8355148382" providerId="LiveId" clId="{65BE3CFC-1151-4595-934E-DD68D9F69758}" dt="2022-02-01T18:27:28.434" v="1823" actId="20577"/>
          <ac:spMkLst>
            <pc:docMk/>
            <pc:sldMk cId="4030862293" sldId="257"/>
            <ac:spMk id="3" creationId="{C119773E-A79B-4FE8-AA7D-39C8B7E3A150}"/>
          </ac:spMkLst>
        </pc:spChg>
        <pc:picChg chg="add mod">
          <ac:chgData name="MANU SAI" userId="942f4b8355148382" providerId="LiveId" clId="{65BE3CFC-1151-4595-934E-DD68D9F69758}" dt="2022-01-31T19:59:47.342" v="1277" actId="1076"/>
          <ac:picMkLst>
            <pc:docMk/>
            <pc:sldMk cId="4030862293" sldId="257"/>
            <ac:picMk id="9" creationId="{417D13B5-4124-4847-9275-D5E674ED4553}"/>
          </ac:picMkLst>
        </pc:picChg>
      </pc:sldChg>
      <pc:sldChg chg="modSp del mod">
        <pc:chgData name="MANU SAI" userId="942f4b8355148382" providerId="LiveId" clId="{65BE3CFC-1151-4595-934E-DD68D9F69758}" dt="2022-01-31T03:10:06.155" v="396" actId="2696"/>
        <pc:sldMkLst>
          <pc:docMk/>
          <pc:sldMk cId="3248563135" sldId="258"/>
        </pc:sldMkLst>
        <pc:spChg chg="mod">
          <ac:chgData name="MANU SAI" userId="942f4b8355148382" providerId="LiveId" clId="{65BE3CFC-1151-4595-934E-DD68D9F69758}" dt="2022-01-31T02:59:53.848" v="140" actId="20577"/>
          <ac:spMkLst>
            <pc:docMk/>
            <pc:sldMk cId="3248563135" sldId="258"/>
            <ac:spMk id="2" creationId="{5A8C3A87-44D2-4619-8206-257792A953D3}"/>
          </ac:spMkLst>
        </pc:spChg>
        <pc:graphicFrameChg chg="mod">
          <ac:chgData name="MANU SAI" userId="942f4b8355148382" providerId="LiveId" clId="{65BE3CFC-1151-4595-934E-DD68D9F69758}" dt="2022-01-31T03:09:07.756" v="382"/>
          <ac:graphicFrameMkLst>
            <pc:docMk/>
            <pc:sldMk cId="3248563135" sldId="258"/>
            <ac:graphicFrameMk id="5" creationId="{9C4D6CCA-B308-4F8D-8A76-05288322C66C}"/>
          </ac:graphicFrameMkLst>
        </pc:graphicFrameChg>
      </pc:sldChg>
      <pc:sldChg chg="modSp del mod">
        <pc:chgData name="MANU SAI" userId="942f4b8355148382" providerId="LiveId" clId="{65BE3CFC-1151-4595-934E-DD68D9F69758}" dt="2022-01-31T19:53:44.453" v="1264" actId="2696"/>
        <pc:sldMkLst>
          <pc:docMk/>
          <pc:sldMk cId="3791105785" sldId="259"/>
        </pc:sldMkLst>
        <pc:spChg chg="mod">
          <ac:chgData name="MANU SAI" userId="942f4b8355148382" providerId="LiveId" clId="{65BE3CFC-1151-4595-934E-DD68D9F69758}" dt="2022-01-31T19:06:44.854" v="667" actId="20577"/>
          <ac:spMkLst>
            <pc:docMk/>
            <pc:sldMk cId="3791105785" sldId="259"/>
            <ac:spMk id="2" creationId="{0D27C75C-608E-4F17-A7E3-715B64634BB2}"/>
          </ac:spMkLst>
        </pc:spChg>
        <pc:spChg chg="mod">
          <ac:chgData name="MANU SAI" userId="942f4b8355148382" providerId="LiveId" clId="{65BE3CFC-1151-4595-934E-DD68D9F69758}" dt="2022-01-31T19:13:54.386" v="877" actId="20577"/>
          <ac:spMkLst>
            <pc:docMk/>
            <pc:sldMk cId="3791105785" sldId="259"/>
            <ac:spMk id="3" creationId="{8DACF704-60F5-4992-808A-1F6F120E6524}"/>
          </ac:spMkLst>
        </pc:spChg>
      </pc:sldChg>
      <pc:sldChg chg="modSp del mod">
        <pc:chgData name="MANU SAI" userId="942f4b8355148382" providerId="LiveId" clId="{65BE3CFC-1151-4595-934E-DD68D9F69758}" dt="2022-01-31T22:05:22.559" v="1766" actId="2696"/>
        <pc:sldMkLst>
          <pc:docMk/>
          <pc:sldMk cId="784563158" sldId="260"/>
        </pc:sldMkLst>
        <pc:spChg chg="mod">
          <ac:chgData name="MANU SAI" userId="942f4b8355148382" providerId="LiveId" clId="{65BE3CFC-1151-4595-934E-DD68D9F69758}" dt="2022-01-31T19:54:30.506" v="1265" actId="20577"/>
          <ac:spMkLst>
            <pc:docMk/>
            <pc:sldMk cId="784563158" sldId="260"/>
            <ac:spMk id="3" creationId="{9DD7BE80-ED3A-4ADD-91CA-BF4AA86DD37C}"/>
          </ac:spMkLst>
        </pc:spChg>
      </pc:sldChg>
      <pc:sldChg chg="addSp delSp modSp new del mod">
        <pc:chgData name="MANU SAI" userId="942f4b8355148382" providerId="LiveId" clId="{65BE3CFC-1151-4595-934E-DD68D9F69758}" dt="2022-01-31T19:53:41.121" v="1263" actId="2696"/>
        <pc:sldMkLst>
          <pc:docMk/>
          <pc:sldMk cId="2615341988" sldId="262"/>
        </pc:sldMkLst>
        <pc:spChg chg="mod">
          <ac:chgData name="MANU SAI" userId="942f4b8355148382" providerId="LiveId" clId="{65BE3CFC-1151-4595-934E-DD68D9F69758}" dt="2022-01-31T03:44:11.808" v="641" actId="14100"/>
          <ac:spMkLst>
            <pc:docMk/>
            <pc:sldMk cId="2615341988" sldId="262"/>
            <ac:spMk id="2" creationId="{959DE843-7FD6-468F-BEC6-F2F9012B80BF}"/>
          </ac:spMkLst>
        </pc:spChg>
        <pc:spChg chg="mod">
          <ac:chgData name="MANU SAI" userId="942f4b8355148382" providerId="LiveId" clId="{65BE3CFC-1151-4595-934E-DD68D9F69758}" dt="2022-01-31T19:36:23.438" v="1120" actId="5793"/>
          <ac:spMkLst>
            <pc:docMk/>
            <pc:sldMk cId="2615341988" sldId="262"/>
            <ac:spMk id="3" creationId="{C20485A2-D6F0-4D6E-945D-D487DCB1132B}"/>
          </ac:spMkLst>
        </pc:spChg>
        <pc:spChg chg="add del">
          <ac:chgData name="MANU SAI" userId="942f4b8355148382" providerId="LiveId" clId="{65BE3CFC-1151-4595-934E-DD68D9F69758}" dt="2022-01-31T03:44:54.367" v="648" actId="11529"/>
          <ac:spMkLst>
            <pc:docMk/>
            <pc:sldMk cId="2615341988" sldId="262"/>
            <ac:spMk id="4" creationId="{4A5FD24C-249B-4090-AA25-848905C29948}"/>
          </ac:spMkLst>
        </pc:spChg>
        <pc:spChg chg="add del">
          <ac:chgData name="MANU SAI" userId="942f4b8355148382" providerId="LiveId" clId="{65BE3CFC-1151-4595-934E-DD68D9F69758}" dt="2022-01-31T03:45:16.728" v="650" actId="11529"/>
          <ac:spMkLst>
            <pc:docMk/>
            <pc:sldMk cId="2615341988" sldId="262"/>
            <ac:spMk id="5" creationId="{2BA35430-4AD4-40CD-9F13-F794F1AC9C94}"/>
          </ac:spMkLst>
        </pc:spChg>
      </pc:sldChg>
      <pc:sldChg chg="new del">
        <pc:chgData name="MANU SAI" userId="942f4b8355148382" providerId="LiveId" clId="{65BE3CFC-1151-4595-934E-DD68D9F69758}" dt="2022-01-31T19:26:30.407" v="911" actId="2696"/>
        <pc:sldMkLst>
          <pc:docMk/>
          <pc:sldMk cId="384258203" sldId="263"/>
        </pc:sldMkLst>
      </pc:sldChg>
      <pc:sldChg chg="new del">
        <pc:chgData name="MANU SAI" userId="942f4b8355148382" providerId="LiveId" clId="{65BE3CFC-1151-4595-934E-DD68D9F69758}" dt="2022-01-31T19:26:12.415" v="909" actId="2696"/>
        <pc:sldMkLst>
          <pc:docMk/>
          <pc:sldMk cId="1798813452" sldId="263"/>
        </pc:sldMkLst>
      </pc:sldChg>
      <pc:sldChg chg="addSp delSp modSp new mod ord">
        <pc:chgData name="MANU SAI" userId="942f4b8355148382" providerId="LiveId" clId="{65BE3CFC-1151-4595-934E-DD68D9F69758}" dt="2022-02-03T17:09:25.198" v="2056" actId="20577"/>
        <pc:sldMkLst>
          <pc:docMk/>
          <pc:sldMk cId="2352247790" sldId="263"/>
        </pc:sldMkLst>
        <pc:spChg chg="mod">
          <ac:chgData name="MANU SAI" userId="942f4b8355148382" providerId="LiveId" clId="{65BE3CFC-1151-4595-934E-DD68D9F69758}" dt="2022-02-03T17:00:10.136" v="1838" actId="20577"/>
          <ac:spMkLst>
            <pc:docMk/>
            <pc:sldMk cId="2352247790" sldId="263"/>
            <ac:spMk id="2" creationId="{82B1FF2A-7876-48B1-8924-C6BC6C5E3337}"/>
          </ac:spMkLst>
        </pc:spChg>
        <pc:spChg chg="mod">
          <ac:chgData name="MANU SAI" userId="942f4b8355148382" providerId="LiveId" clId="{65BE3CFC-1151-4595-934E-DD68D9F69758}" dt="2022-02-03T17:09:25.198" v="2056" actId="20577"/>
          <ac:spMkLst>
            <pc:docMk/>
            <pc:sldMk cId="2352247790" sldId="263"/>
            <ac:spMk id="3" creationId="{9F676E4D-0575-4E95-9C66-E976A203CF58}"/>
          </ac:spMkLst>
        </pc:spChg>
        <pc:spChg chg="del">
          <ac:chgData name="MANU SAI" userId="942f4b8355148382" providerId="LiveId" clId="{65BE3CFC-1151-4595-934E-DD68D9F69758}" dt="2022-01-31T19:26:50.481" v="915" actId="21"/>
          <ac:spMkLst>
            <pc:docMk/>
            <pc:sldMk cId="2352247790" sldId="263"/>
            <ac:spMk id="4" creationId="{C9BC17A2-5A68-47B4-BCD9-90CDF1C2D3CC}"/>
          </ac:spMkLst>
        </pc:spChg>
        <pc:picChg chg="add mod">
          <ac:chgData name="MANU SAI" userId="942f4b8355148382" providerId="LiveId" clId="{65BE3CFC-1151-4595-934E-DD68D9F69758}" dt="2022-01-31T20:00:46.786" v="1285" actId="1076"/>
          <ac:picMkLst>
            <pc:docMk/>
            <pc:sldMk cId="2352247790" sldId="263"/>
            <ac:picMk id="5" creationId="{281F4EF8-DC2C-45ED-AACD-6856248297A2}"/>
          </ac:picMkLst>
        </pc:picChg>
      </pc:sldChg>
      <pc:sldChg chg="addSp delSp modSp new mod">
        <pc:chgData name="MANU SAI" userId="942f4b8355148382" providerId="LiveId" clId="{65BE3CFC-1151-4595-934E-DD68D9F69758}" dt="2022-02-03T17:01:25.522" v="1867" actId="20577"/>
        <pc:sldMkLst>
          <pc:docMk/>
          <pc:sldMk cId="958946160" sldId="264"/>
        </pc:sldMkLst>
        <pc:spChg chg="mod">
          <ac:chgData name="MANU SAI" userId="942f4b8355148382" providerId="LiveId" clId="{65BE3CFC-1151-4595-934E-DD68D9F69758}" dt="2022-02-03T17:01:03.060" v="1866" actId="20577"/>
          <ac:spMkLst>
            <pc:docMk/>
            <pc:sldMk cId="958946160" sldId="264"/>
            <ac:spMk id="2" creationId="{93E48CDC-7CFC-42FD-A6D9-7F5D9043B9D5}"/>
          </ac:spMkLst>
        </pc:spChg>
        <pc:spChg chg="mod">
          <ac:chgData name="MANU SAI" userId="942f4b8355148382" providerId="LiveId" clId="{65BE3CFC-1151-4595-934E-DD68D9F69758}" dt="2022-02-03T17:01:25.522" v="1867" actId="20577"/>
          <ac:spMkLst>
            <pc:docMk/>
            <pc:sldMk cId="958946160" sldId="264"/>
            <ac:spMk id="3" creationId="{9F8B6223-8BB3-4005-827C-E72A807361AB}"/>
          </ac:spMkLst>
        </pc:spChg>
        <pc:spChg chg="del">
          <ac:chgData name="MANU SAI" userId="942f4b8355148382" providerId="LiveId" clId="{65BE3CFC-1151-4595-934E-DD68D9F69758}" dt="2022-01-31T19:36:42.256" v="1122" actId="21"/>
          <ac:spMkLst>
            <pc:docMk/>
            <pc:sldMk cId="958946160" sldId="264"/>
            <ac:spMk id="4" creationId="{B4D18788-ACA6-4AA7-827C-50D827963948}"/>
          </ac:spMkLst>
        </pc:spChg>
        <pc:picChg chg="add mod">
          <ac:chgData name="MANU SAI" userId="942f4b8355148382" providerId="LiveId" clId="{65BE3CFC-1151-4595-934E-DD68D9F69758}" dt="2022-01-31T19:46:32.584" v="1251" actId="14100"/>
          <ac:picMkLst>
            <pc:docMk/>
            <pc:sldMk cId="958946160" sldId="264"/>
            <ac:picMk id="6" creationId="{664BFAD4-163D-4B4A-8161-62B54F61597D}"/>
          </ac:picMkLst>
        </pc:picChg>
        <pc:picChg chg="add mod">
          <ac:chgData name="MANU SAI" userId="942f4b8355148382" providerId="LiveId" clId="{65BE3CFC-1151-4595-934E-DD68D9F69758}" dt="2022-01-31T19:47:23.456" v="1262" actId="1076"/>
          <ac:picMkLst>
            <pc:docMk/>
            <pc:sldMk cId="958946160" sldId="264"/>
            <ac:picMk id="8" creationId="{CE1EBE90-D16E-4CC2-827E-9E59CF21B7C5}"/>
          </ac:picMkLst>
        </pc:picChg>
      </pc:sldChg>
      <pc:sldChg chg="addSp delSp modSp new del mod">
        <pc:chgData name="MANU SAI" userId="942f4b8355148382" providerId="LiveId" clId="{65BE3CFC-1151-4595-934E-DD68D9F69758}" dt="2022-01-31T21:53:21.132" v="1474" actId="2696"/>
        <pc:sldMkLst>
          <pc:docMk/>
          <pc:sldMk cId="374218507" sldId="265"/>
        </pc:sldMkLst>
        <pc:spChg chg="mod">
          <ac:chgData name="MANU SAI" userId="942f4b8355148382" providerId="LiveId" clId="{65BE3CFC-1151-4595-934E-DD68D9F69758}" dt="2022-01-31T21:45:21.639" v="1319" actId="20577"/>
          <ac:spMkLst>
            <pc:docMk/>
            <pc:sldMk cId="374218507" sldId="265"/>
            <ac:spMk id="2" creationId="{F31F4854-51F2-4490-A2EE-94029F040E3A}"/>
          </ac:spMkLst>
        </pc:spChg>
        <pc:spChg chg="del">
          <ac:chgData name="MANU SAI" userId="942f4b8355148382" providerId="LiveId" clId="{65BE3CFC-1151-4595-934E-DD68D9F69758}" dt="2022-01-31T21:44:51.875" v="1297"/>
          <ac:spMkLst>
            <pc:docMk/>
            <pc:sldMk cId="374218507" sldId="265"/>
            <ac:spMk id="3" creationId="{78B4B9E4-47B7-41A4-A9B5-7B8FB1853B0A}"/>
          </ac:spMkLst>
        </pc:spChg>
        <pc:spChg chg="add mod">
          <ac:chgData name="MANU SAI" userId="942f4b8355148382" providerId="LiveId" clId="{65BE3CFC-1151-4595-934E-DD68D9F69758}" dt="2022-01-31T21:45:45.124" v="1321" actId="21"/>
          <ac:spMkLst>
            <pc:docMk/>
            <pc:sldMk cId="374218507" sldId="265"/>
            <ac:spMk id="6" creationId="{C3E95BDA-6753-43FB-B19C-8A4304486196}"/>
          </ac:spMkLst>
        </pc:spChg>
        <pc:picChg chg="add del mod">
          <ac:chgData name="MANU SAI" userId="942f4b8355148382" providerId="LiveId" clId="{65BE3CFC-1151-4595-934E-DD68D9F69758}" dt="2022-01-31T21:45:45.124" v="1321" actId="21"/>
          <ac:picMkLst>
            <pc:docMk/>
            <pc:sldMk cId="374218507" sldId="265"/>
            <ac:picMk id="4" creationId="{B7B00F1E-CD40-4F32-BBD6-B0B02CF4C9EC}"/>
          </ac:picMkLst>
        </pc:picChg>
      </pc:sldChg>
      <pc:sldChg chg="addSp delSp modSp new del mod setBg setClrOvrMap">
        <pc:chgData name="MANU SAI" userId="942f4b8355148382" providerId="LiveId" clId="{65BE3CFC-1151-4595-934E-DD68D9F69758}" dt="2022-01-31T21:56:57.264" v="1492" actId="2696"/>
        <pc:sldMkLst>
          <pc:docMk/>
          <pc:sldMk cId="1224628388" sldId="265"/>
        </pc:sldMkLst>
        <pc:spChg chg="add del">
          <ac:chgData name="MANU SAI" userId="942f4b8355148382" providerId="LiveId" clId="{65BE3CFC-1151-4595-934E-DD68D9F69758}" dt="2022-01-31T21:56:50.315" v="1491" actId="26606"/>
          <ac:spMkLst>
            <pc:docMk/>
            <pc:sldMk cId="1224628388" sldId="265"/>
            <ac:spMk id="2" creationId="{97BE0F21-EDC7-48FA-A3A4-576418AD4F0F}"/>
          </ac:spMkLst>
        </pc:spChg>
        <pc:spChg chg="del">
          <ac:chgData name="MANU SAI" userId="942f4b8355148382" providerId="LiveId" clId="{65BE3CFC-1151-4595-934E-DD68D9F69758}" dt="2022-01-31T21:56:04.990" v="1481"/>
          <ac:spMkLst>
            <pc:docMk/>
            <pc:sldMk cId="1224628388" sldId="265"/>
            <ac:spMk id="3" creationId="{A073430D-CE61-43B0-A194-9E4F0346D6FE}"/>
          </ac:spMkLst>
        </pc:spChg>
        <pc:spChg chg="add del">
          <ac:chgData name="MANU SAI" userId="942f4b8355148382" providerId="LiveId" clId="{65BE3CFC-1151-4595-934E-DD68D9F69758}" dt="2022-01-31T21:56:50.293" v="1490" actId="26606"/>
          <ac:spMkLst>
            <pc:docMk/>
            <pc:sldMk cId="1224628388" sldId="265"/>
            <ac:spMk id="8" creationId="{362DA58D-F6C8-42A5-ADF2-1E0CCF606953}"/>
          </ac:spMkLst>
        </pc:spChg>
        <pc:spChg chg="add del">
          <ac:chgData name="MANU SAI" userId="942f4b8355148382" providerId="LiveId" clId="{65BE3CFC-1151-4595-934E-DD68D9F69758}" dt="2022-01-31T21:56:46.540" v="1486" actId="26606"/>
          <ac:spMkLst>
            <pc:docMk/>
            <pc:sldMk cId="1224628388" sldId="265"/>
            <ac:spMk id="9" creationId="{1DDC3EF6-2EA5-44B3-94C7-9DDA67A127D0}"/>
          </ac:spMkLst>
        </pc:spChg>
        <pc:spChg chg="add del">
          <ac:chgData name="MANU SAI" userId="942f4b8355148382" providerId="LiveId" clId="{65BE3CFC-1151-4595-934E-DD68D9F69758}" dt="2022-01-31T21:56:46.540" v="1486" actId="26606"/>
          <ac:spMkLst>
            <pc:docMk/>
            <pc:sldMk cId="1224628388" sldId="265"/>
            <ac:spMk id="11" creationId="{87925A9A-E9FA-496E-9C09-7C2845E0062B}"/>
          </ac:spMkLst>
        </pc:spChg>
        <pc:spChg chg="add del">
          <ac:chgData name="MANU SAI" userId="942f4b8355148382" providerId="LiveId" clId="{65BE3CFC-1151-4595-934E-DD68D9F69758}" dt="2022-01-31T21:56:46.540" v="1486" actId="26606"/>
          <ac:spMkLst>
            <pc:docMk/>
            <pc:sldMk cId="1224628388" sldId="265"/>
            <ac:spMk id="13" creationId="{2073ABB4-E164-4CBF-ADFF-25552BB7913B}"/>
          </ac:spMkLst>
        </pc:spChg>
        <pc:spChg chg="add del">
          <ac:chgData name="MANU SAI" userId="942f4b8355148382" providerId="LiveId" clId="{65BE3CFC-1151-4595-934E-DD68D9F69758}" dt="2022-01-31T21:56:46.540" v="1486" actId="26606"/>
          <ac:spMkLst>
            <pc:docMk/>
            <pc:sldMk cId="1224628388" sldId="265"/>
            <ac:spMk id="15" creationId="{0F161291-765C-4033-9E84-52C51C6A5A63}"/>
          </ac:spMkLst>
        </pc:spChg>
        <pc:spChg chg="add del">
          <ac:chgData name="MANU SAI" userId="942f4b8355148382" providerId="LiveId" clId="{65BE3CFC-1151-4595-934E-DD68D9F69758}" dt="2022-01-31T21:56:46.540" v="1486" actId="26606"/>
          <ac:spMkLst>
            <pc:docMk/>
            <pc:sldMk cId="1224628388" sldId="265"/>
            <ac:spMk id="17" creationId="{37F69638-8A6F-45AB-B9EC-9D8C8FC37180}"/>
          </ac:spMkLst>
        </pc:spChg>
        <pc:spChg chg="add del">
          <ac:chgData name="MANU SAI" userId="942f4b8355148382" providerId="LiveId" clId="{65BE3CFC-1151-4595-934E-DD68D9F69758}" dt="2022-01-31T21:56:49.373" v="1488" actId="26606"/>
          <ac:spMkLst>
            <pc:docMk/>
            <pc:sldMk cId="1224628388" sldId="265"/>
            <ac:spMk id="19" creationId="{C05729A4-6F0F-4423-AD0C-EF27345E6187}"/>
          </ac:spMkLst>
        </pc:spChg>
        <pc:spChg chg="add del">
          <ac:chgData name="MANU SAI" userId="942f4b8355148382" providerId="LiveId" clId="{65BE3CFC-1151-4595-934E-DD68D9F69758}" dt="2022-01-31T21:56:49.373" v="1488" actId="26606"/>
          <ac:spMkLst>
            <pc:docMk/>
            <pc:sldMk cId="1224628388" sldId="265"/>
            <ac:spMk id="20" creationId="{204CB79E-F775-42E6-994C-D5FA8C176B65}"/>
          </ac:spMkLst>
        </pc:spChg>
        <pc:spChg chg="add del">
          <ac:chgData name="MANU SAI" userId="942f4b8355148382" providerId="LiveId" clId="{65BE3CFC-1151-4595-934E-DD68D9F69758}" dt="2022-01-31T21:56:49.373" v="1488" actId="26606"/>
          <ac:spMkLst>
            <pc:docMk/>
            <pc:sldMk cId="1224628388" sldId="265"/>
            <ac:spMk id="21" creationId="{3AAB5B94-95EF-4963-859C-1FA406D62CA2}"/>
          </ac:spMkLst>
        </pc:spChg>
        <pc:spChg chg="add del">
          <ac:chgData name="MANU SAI" userId="942f4b8355148382" providerId="LiveId" clId="{65BE3CFC-1151-4595-934E-DD68D9F69758}" dt="2022-01-31T21:56:50.293" v="1490" actId="26606"/>
          <ac:spMkLst>
            <pc:docMk/>
            <pc:sldMk cId="1224628388" sldId="265"/>
            <ac:spMk id="23" creationId="{36B822CC-7DA9-4417-AA94-64CEB676F0B8}"/>
          </ac:spMkLst>
        </pc:spChg>
        <pc:spChg chg="add del">
          <ac:chgData name="MANU SAI" userId="942f4b8355148382" providerId="LiveId" clId="{65BE3CFC-1151-4595-934E-DD68D9F69758}" dt="2022-01-31T21:56:50.293" v="1490" actId="26606"/>
          <ac:spMkLst>
            <pc:docMk/>
            <pc:sldMk cId="1224628388" sldId="265"/>
            <ac:spMk id="24" creationId="{AFA01E88-71CC-4FF3-9E81-51E0C32B45E4}"/>
          </ac:spMkLst>
        </pc:spChg>
        <pc:spChg chg="add del">
          <ac:chgData name="MANU SAI" userId="942f4b8355148382" providerId="LiveId" clId="{65BE3CFC-1151-4595-934E-DD68D9F69758}" dt="2022-01-31T21:56:50.293" v="1490" actId="26606"/>
          <ac:spMkLst>
            <pc:docMk/>
            <pc:sldMk cId="1224628388" sldId="265"/>
            <ac:spMk id="25" creationId="{97BE0F21-EDC7-48FA-A3A4-576418AD4F0F}"/>
          </ac:spMkLst>
        </pc:spChg>
        <pc:spChg chg="add">
          <ac:chgData name="MANU SAI" userId="942f4b8355148382" providerId="LiveId" clId="{65BE3CFC-1151-4595-934E-DD68D9F69758}" dt="2022-01-31T21:56:50.315" v="1491" actId="26606"/>
          <ac:spMkLst>
            <pc:docMk/>
            <pc:sldMk cId="1224628388" sldId="265"/>
            <ac:spMk id="27" creationId="{1BB56EB9-078F-4952-AC1F-149C7A0AE4D5}"/>
          </ac:spMkLst>
        </pc:spChg>
        <pc:spChg chg="add">
          <ac:chgData name="MANU SAI" userId="942f4b8355148382" providerId="LiveId" clId="{65BE3CFC-1151-4595-934E-DD68D9F69758}" dt="2022-01-31T21:56:50.315" v="1491" actId="26606"/>
          <ac:spMkLst>
            <pc:docMk/>
            <pc:sldMk cId="1224628388" sldId="265"/>
            <ac:spMk id="28" creationId="{D3772EE4-ED5E-4D3A-A306-B22CF866786D}"/>
          </ac:spMkLst>
        </pc:spChg>
        <pc:spChg chg="add">
          <ac:chgData name="MANU SAI" userId="942f4b8355148382" providerId="LiveId" clId="{65BE3CFC-1151-4595-934E-DD68D9F69758}" dt="2022-01-31T21:56:50.315" v="1491" actId="26606"/>
          <ac:spMkLst>
            <pc:docMk/>
            <pc:sldMk cId="1224628388" sldId="265"/>
            <ac:spMk id="29" creationId="{97BE0F21-EDC7-48FA-A3A4-576418AD4F0F}"/>
          </ac:spMkLst>
        </pc:spChg>
        <pc:spChg chg="add">
          <ac:chgData name="MANU SAI" userId="942f4b8355148382" providerId="LiveId" clId="{65BE3CFC-1151-4595-934E-DD68D9F69758}" dt="2022-01-31T21:56:50.315" v="1491" actId="26606"/>
          <ac:spMkLst>
            <pc:docMk/>
            <pc:sldMk cId="1224628388" sldId="265"/>
            <ac:spMk id="30" creationId="{10058680-D07C-4893-B2B7-91543F18AB32}"/>
          </ac:spMkLst>
        </pc:spChg>
        <pc:spChg chg="add">
          <ac:chgData name="MANU SAI" userId="942f4b8355148382" providerId="LiveId" clId="{65BE3CFC-1151-4595-934E-DD68D9F69758}" dt="2022-01-31T21:56:50.315" v="1491" actId="26606"/>
          <ac:spMkLst>
            <pc:docMk/>
            <pc:sldMk cId="1224628388" sldId="265"/>
            <ac:spMk id="31" creationId="{7B42427A-0A1F-4A55-8705-D9179F1E0CFB}"/>
          </ac:spMkLst>
        </pc:spChg>
        <pc:spChg chg="add">
          <ac:chgData name="MANU SAI" userId="942f4b8355148382" providerId="LiveId" clId="{65BE3CFC-1151-4595-934E-DD68D9F69758}" dt="2022-01-31T21:56:50.315" v="1491" actId="26606"/>
          <ac:spMkLst>
            <pc:docMk/>
            <pc:sldMk cId="1224628388" sldId="265"/>
            <ac:spMk id="32" creationId="{EE54A6FE-D8CB-48A3-900B-053D4EBD3B85}"/>
          </ac:spMkLst>
        </pc:spChg>
        <pc:spChg chg="add">
          <ac:chgData name="MANU SAI" userId="942f4b8355148382" providerId="LiveId" clId="{65BE3CFC-1151-4595-934E-DD68D9F69758}" dt="2022-01-31T21:56:50.315" v="1491" actId="26606"/>
          <ac:spMkLst>
            <pc:docMk/>
            <pc:sldMk cId="1224628388" sldId="265"/>
            <ac:spMk id="33" creationId="{62DB20AB-6BA6-4C0F-B2BB-357225EE6E06}"/>
          </ac:spMkLst>
        </pc:spChg>
        <pc:picChg chg="add mod">
          <ac:chgData name="MANU SAI" userId="942f4b8355148382" providerId="LiveId" clId="{65BE3CFC-1151-4595-934E-DD68D9F69758}" dt="2022-01-31T21:56:50.315" v="1491" actId="26606"/>
          <ac:picMkLst>
            <pc:docMk/>
            <pc:sldMk cId="1224628388" sldId="265"/>
            <ac:picMk id="4" creationId="{D8545FE3-20D8-4ED5-A4A7-556756AC32F1}"/>
          </ac:picMkLst>
        </pc:picChg>
      </pc:sldChg>
      <pc:sldChg chg="new del ord">
        <pc:chgData name="MANU SAI" userId="942f4b8355148382" providerId="LiveId" clId="{65BE3CFC-1151-4595-934E-DD68D9F69758}" dt="2022-01-31T21:57:18.479" v="1497" actId="2696"/>
        <pc:sldMkLst>
          <pc:docMk/>
          <pc:sldMk cId="3397579709" sldId="265"/>
        </pc:sldMkLst>
      </pc:sldChg>
      <pc:sldChg chg="add">
        <pc:chgData name="MANU SAI" userId="942f4b8355148382" providerId="LiveId" clId="{65BE3CFC-1151-4595-934E-DD68D9F69758}" dt="2022-02-03T16:59:28.855" v="1825"/>
        <pc:sldMkLst>
          <pc:docMk/>
          <pc:sldMk cId="4111232341" sldId="265"/>
        </pc:sldMkLst>
      </pc:sldChg>
      <pc:sldChg chg="delSp modSp new mod">
        <pc:chgData name="MANU SAI" userId="942f4b8355148382" providerId="LiveId" clId="{65BE3CFC-1151-4595-934E-DD68D9F69758}" dt="2022-01-31T22:02:11.053" v="1765" actId="27636"/>
        <pc:sldMkLst>
          <pc:docMk/>
          <pc:sldMk cId="1546945467" sldId="266"/>
        </pc:sldMkLst>
        <pc:spChg chg="mod">
          <ac:chgData name="MANU SAI" userId="942f4b8355148382" providerId="LiveId" clId="{65BE3CFC-1151-4595-934E-DD68D9F69758}" dt="2022-01-31T22:00:12.231" v="1649" actId="20577"/>
          <ac:spMkLst>
            <pc:docMk/>
            <pc:sldMk cId="1546945467" sldId="266"/>
            <ac:spMk id="2" creationId="{7818C7E5-89BA-4243-8A86-C3FCB710EF7F}"/>
          </ac:spMkLst>
        </pc:spChg>
        <pc:spChg chg="mod">
          <ac:chgData name="MANU SAI" userId="942f4b8355148382" providerId="LiveId" clId="{65BE3CFC-1151-4595-934E-DD68D9F69758}" dt="2022-01-31T22:02:11.053" v="1765" actId="27636"/>
          <ac:spMkLst>
            <pc:docMk/>
            <pc:sldMk cId="1546945467" sldId="266"/>
            <ac:spMk id="3" creationId="{75918953-842F-485E-83E8-D1D65974861A}"/>
          </ac:spMkLst>
        </pc:spChg>
        <pc:spChg chg="del">
          <ac:chgData name="MANU SAI" userId="942f4b8355148382" providerId="LiveId" clId="{65BE3CFC-1151-4595-934E-DD68D9F69758}" dt="2022-01-31T21:57:27.719" v="1498" actId="21"/>
          <ac:spMkLst>
            <pc:docMk/>
            <pc:sldMk cId="1546945467" sldId="266"/>
            <ac:spMk id="4" creationId="{E0463B8C-05E1-4ADF-B070-81CD170749D3}"/>
          </ac:spMkLst>
        </pc:spChg>
      </pc:sldChg>
      <pc:sldChg chg="addSp delSp modSp new del mod setBg setClrOvrMap delDesignElem chgLayout">
        <pc:chgData name="MANU SAI" userId="942f4b8355148382" providerId="LiveId" clId="{65BE3CFC-1151-4595-934E-DD68D9F69758}" dt="2022-01-31T21:55:15.961" v="1479" actId="2696"/>
        <pc:sldMkLst>
          <pc:docMk/>
          <pc:sldMk cId="3465245960" sldId="266"/>
        </pc:sldMkLst>
        <pc:spChg chg="mod ord">
          <ac:chgData name="MANU SAI" userId="942f4b8355148382" providerId="LiveId" clId="{65BE3CFC-1151-4595-934E-DD68D9F69758}" dt="2022-01-31T21:50:41.898" v="1376" actId="20577"/>
          <ac:spMkLst>
            <pc:docMk/>
            <pc:sldMk cId="3465245960" sldId="266"/>
            <ac:spMk id="2" creationId="{C479FB57-A2B7-433D-B0BC-FF933A2D6120}"/>
          </ac:spMkLst>
        </pc:spChg>
        <pc:spChg chg="del mod">
          <ac:chgData name="MANU SAI" userId="942f4b8355148382" providerId="LiveId" clId="{65BE3CFC-1151-4595-934E-DD68D9F69758}" dt="2022-01-31T21:47:31.152" v="1325" actId="26606"/>
          <ac:spMkLst>
            <pc:docMk/>
            <pc:sldMk cId="3465245960" sldId="266"/>
            <ac:spMk id="3" creationId="{D048FD83-E4F2-49DD-BC3E-F814E827D3E3}"/>
          </ac:spMkLst>
        </pc:spChg>
        <pc:spChg chg="add del mod">
          <ac:chgData name="MANU SAI" userId="942f4b8355148382" providerId="LiveId" clId="{65BE3CFC-1151-4595-934E-DD68D9F69758}" dt="2022-01-31T21:48:55.154" v="1365" actId="6264"/>
          <ac:spMkLst>
            <pc:docMk/>
            <pc:sldMk cId="3465245960" sldId="266"/>
            <ac:spMk id="4" creationId="{68159CC7-FC7A-4E7F-B30A-937362E4F1C9}"/>
          </ac:spMkLst>
        </pc:spChg>
        <pc:spChg chg="add del mod ord">
          <ac:chgData name="MANU SAI" userId="942f4b8355148382" providerId="LiveId" clId="{65BE3CFC-1151-4595-934E-DD68D9F69758}" dt="2022-01-31T21:49:05.059" v="1366" actId="26606"/>
          <ac:spMkLst>
            <pc:docMk/>
            <pc:sldMk cId="3465245960" sldId="266"/>
            <ac:spMk id="5" creationId="{C3DE6EC5-7FD5-41C0-B37F-9263857510F7}"/>
          </ac:spMkLst>
        </pc:spChg>
        <pc:spChg chg="add mod">
          <ac:chgData name="MANU SAI" userId="942f4b8355148382" providerId="LiveId" clId="{65BE3CFC-1151-4595-934E-DD68D9F69758}" dt="2022-01-31T21:55:11.182" v="1478" actId="20577"/>
          <ac:spMkLst>
            <pc:docMk/>
            <pc:sldMk cId="3465245960" sldId="266"/>
            <ac:spMk id="6" creationId="{B492A88B-D60A-4366-B219-1A6C6C8979DE}"/>
          </ac:spMkLst>
        </pc:spChg>
        <pc:spChg chg="add del">
          <ac:chgData name="MANU SAI" userId="942f4b8355148382" providerId="LiveId" clId="{65BE3CFC-1151-4595-934E-DD68D9F69758}" dt="2022-01-31T21:47:31.121" v="1324" actId="26606"/>
          <ac:spMkLst>
            <pc:docMk/>
            <pc:sldMk cId="3465245960" sldId="266"/>
            <ac:spMk id="8" creationId="{9B6B47BF-F3D0-4678-9B20-DA45E1BCAD6C}"/>
          </ac:spMkLst>
        </pc:spChg>
        <pc:spChg chg="add del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9" creationId="{F71EF7F1-38BA-471D-8CD4-2A9AE8E35527}"/>
          </ac:spMkLst>
        </pc:spChg>
        <pc:spChg chg="add del">
          <ac:chgData name="MANU SAI" userId="942f4b8355148382" providerId="LiveId" clId="{65BE3CFC-1151-4595-934E-DD68D9F69758}" dt="2022-01-31T21:47:31.121" v="1324" actId="26606"/>
          <ac:spMkLst>
            <pc:docMk/>
            <pc:sldMk cId="3465245960" sldId="266"/>
            <ac:spMk id="10" creationId="{19334917-3673-4EF2-BA7C-CC83AEEEAE37}"/>
          </ac:spMkLst>
        </pc:spChg>
        <pc:spChg chg="add del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11" creationId="{E6C8E6EB-4C59-429B-97E4-72A058CFC4FB}"/>
          </ac:spMkLst>
        </pc:spChg>
        <pc:spChg chg="add del">
          <ac:chgData name="MANU SAI" userId="942f4b8355148382" providerId="LiveId" clId="{65BE3CFC-1151-4595-934E-DD68D9F69758}" dt="2022-01-31T21:47:31.121" v="1324" actId="26606"/>
          <ac:spMkLst>
            <pc:docMk/>
            <pc:sldMk cId="3465245960" sldId="266"/>
            <ac:spMk id="12" creationId="{E1589AE1-C0FC-4B66-9C0D-9EB92F40F440}"/>
          </ac:spMkLst>
        </pc:spChg>
        <pc:spChg chg="add del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13" creationId="{B5B90362-AFCC-46A9-B41C-A257A8C5B314}"/>
          </ac:spMkLst>
        </pc:spChg>
        <pc:spChg chg="add del">
          <ac:chgData name="MANU SAI" userId="942f4b8355148382" providerId="LiveId" clId="{65BE3CFC-1151-4595-934E-DD68D9F69758}" dt="2022-01-31T21:48:55.154" v="1365" actId="6264"/>
          <ac:spMkLst>
            <pc:docMk/>
            <pc:sldMk cId="3465245960" sldId="266"/>
            <ac:spMk id="14" creationId="{7539E646-A625-4A26-86ED-BD90EDD329F7}"/>
          </ac:spMkLst>
        </pc:spChg>
        <pc:spChg chg="add del">
          <ac:chgData name="MANU SAI" userId="942f4b8355148382" providerId="LiveId" clId="{65BE3CFC-1151-4595-934E-DD68D9F69758}" dt="2022-01-31T21:48:55.154" v="1365" actId="6264"/>
          <ac:spMkLst>
            <pc:docMk/>
            <pc:sldMk cId="3465245960" sldId="266"/>
            <ac:spMk id="15" creationId="{DCF4EB5C-ED25-4675-8255-2F5B12CFFCF0}"/>
          </ac:spMkLst>
        </pc:spChg>
        <pc:spChg chg="add del">
          <ac:chgData name="MANU SAI" userId="942f4b8355148382" providerId="LiveId" clId="{65BE3CFC-1151-4595-934E-DD68D9F69758}" dt="2022-01-31T21:48:55.154" v="1365" actId="6264"/>
          <ac:spMkLst>
            <pc:docMk/>
            <pc:sldMk cId="3465245960" sldId="266"/>
            <ac:spMk id="16" creationId="{8E019540-1104-4B12-9F83-45F58674186F}"/>
          </ac:spMkLst>
        </pc:spChg>
        <pc:spChg chg="add del">
          <ac:chgData name="MANU SAI" userId="942f4b8355148382" providerId="LiveId" clId="{65BE3CFC-1151-4595-934E-DD68D9F69758}" dt="2022-01-31T21:48:55.154" v="1365" actId="6264"/>
          <ac:spMkLst>
            <pc:docMk/>
            <pc:sldMk cId="3465245960" sldId="266"/>
            <ac:spMk id="17" creationId="{9514EC6E-A557-42A2-BCDC-3ABFFC5E564D}"/>
          </ac:spMkLst>
        </pc:spChg>
        <pc:spChg chg="add del">
          <ac:chgData name="MANU SAI" userId="942f4b8355148382" providerId="LiveId" clId="{65BE3CFC-1151-4595-934E-DD68D9F69758}" dt="2022-01-31T21:48:55.154" v="1365" actId="6264"/>
          <ac:spMkLst>
            <pc:docMk/>
            <pc:sldMk cId="3465245960" sldId="266"/>
            <ac:spMk id="18" creationId="{3580CFD6-E44A-486A-9E73-D8D948F78A34}"/>
          </ac:spMkLst>
        </pc:spChg>
        <pc:spChg chg="add del">
          <ac:chgData name="MANU SAI" userId="942f4b8355148382" providerId="LiveId" clId="{65BE3CFC-1151-4595-934E-DD68D9F69758}" dt="2022-01-31T21:48:55.154" v="1365" actId="6264"/>
          <ac:spMkLst>
            <pc:docMk/>
            <pc:sldMk cId="3465245960" sldId="266"/>
            <ac:spMk id="19" creationId="{905482C9-EB42-4BFE-95BF-7FD661F07657}"/>
          </ac:spMkLst>
        </pc:spChg>
        <pc:spChg chg="add del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20" creationId="{C0524398-BFB4-4C4A-8317-83B8729F9B26}"/>
          </ac:spMkLst>
        </pc:spChg>
        <pc:spChg chg="add del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21" creationId="{4063B759-00FC-46D1-9898-8E8625268FAF}"/>
          </ac:spMkLst>
        </pc:spChg>
        <pc:spChg chg="add del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22" creationId="{D5B012D8-7F27-4758-9AC6-C889B154BD73}"/>
          </ac:spMkLst>
        </pc:spChg>
        <pc:spChg chg="add del">
          <ac:chgData name="MANU SAI" userId="942f4b8355148382" providerId="LiveId" clId="{65BE3CFC-1151-4595-934E-DD68D9F69758}" dt="2022-01-31T21:49:34.204" v="1368" actId="26606"/>
          <ac:spMkLst>
            <pc:docMk/>
            <pc:sldMk cId="3465245960" sldId="266"/>
            <ac:spMk id="27" creationId="{E6C8E6EB-4C59-429B-97E4-72A058CFC4FB}"/>
          </ac:spMkLst>
        </pc:spChg>
        <pc:spChg chg="add del">
          <ac:chgData name="MANU SAI" userId="942f4b8355148382" providerId="LiveId" clId="{65BE3CFC-1151-4595-934E-DD68D9F69758}" dt="2022-01-31T21:49:34.204" v="1368" actId="26606"/>
          <ac:spMkLst>
            <pc:docMk/>
            <pc:sldMk cId="3465245960" sldId="266"/>
            <ac:spMk id="29" creationId="{B5B90362-AFCC-46A9-B41C-A257A8C5B314}"/>
          </ac:spMkLst>
        </pc:spChg>
        <pc:spChg chg="add del">
          <ac:chgData name="MANU SAI" userId="942f4b8355148382" providerId="LiveId" clId="{65BE3CFC-1151-4595-934E-DD68D9F69758}" dt="2022-01-31T21:49:34.204" v="1368" actId="26606"/>
          <ac:spMkLst>
            <pc:docMk/>
            <pc:sldMk cId="3465245960" sldId="266"/>
            <ac:spMk id="31" creationId="{F71EF7F1-38BA-471D-8CD4-2A9AE8E35527}"/>
          </ac:spMkLst>
        </pc:spChg>
        <pc:spChg chg="add del">
          <ac:chgData name="MANU SAI" userId="942f4b8355148382" providerId="LiveId" clId="{65BE3CFC-1151-4595-934E-DD68D9F69758}" dt="2022-01-31T21:49:34.204" v="1368" actId="26606"/>
          <ac:spMkLst>
            <pc:docMk/>
            <pc:sldMk cId="3465245960" sldId="266"/>
            <ac:spMk id="33" creationId="{C0524398-BFB4-4C4A-8317-83B8729F9B26}"/>
          </ac:spMkLst>
        </pc:spChg>
        <pc:spChg chg="add del">
          <ac:chgData name="MANU SAI" userId="942f4b8355148382" providerId="LiveId" clId="{65BE3CFC-1151-4595-934E-DD68D9F69758}" dt="2022-01-31T21:49:34.204" v="1368" actId="26606"/>
          <ac:spMkLst>
            <pc:docMk/>
            <pc:sldMk cId="3465245960" sldId="266"/>
            <ac:spMk id="35" creationId="{E08D4B6A-8113-4DFB-B82E-B60CAC8E0A50}"/>
          </ac:spMkLst>
        </pc:spChg>
        <pc:spChg chg="add del">
          <ac:chgData name="MANU SAI" userId="942f4b8355148382" providerId="LiveId" clId="{65BE3CFC-1151-4595-934E-DD68D9F69758}" dt="2022-01-31T21:49:34.204" v="1368" actId="26606"/>
          <ac:spMkLst>
            <pc:docMk/>
            <pc:sldMk cId="3465245960" sldId="266"/>
            <ac:spMk id="37" creationId="{9822E561-F97C-4CBB-A9A6-A6BF6317BC84}"/>
          </ac:spMkLst>
        </pc:spChg>
        <pc:spChg chg="add del">
          <ac:chgData name="MANU SAI" userId="942f4b8355148382" providerId="LiveId" clId="{65BE3CFC-1151-4595-934E-DD68D9F69758}" dt="2022-01-31T21:49:34.204" v="1368" actId="26606"/>
          <ac:spMkLst>
            <pc:docMk/>
            <pc:sldMk cId="3465245960" sldId="266"/>
            <ac:spMk id="39" creationId="{B01B0E58-A5C8-4CDA-A2E0-35DF94E59857}"/>
          </ac:spMkLst>
        </pc:spChg>
        <pc:spChg chg="add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41" creationId="{1F1FF39A-AC3C-4066-9D4C-519AA22812EA}"/>
          </ac:spMkLst>
        </pc:spChg>
        <pc:spChg chg="add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42" creationId="{E6C8E6EB-4C59-429B-97E4-72A058CFC4FB}"/>
          </ac:spMkLst>
        </pc:spChg>
        <pc:spChg chg="add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43" creationId="{FDB4AB29-9860-462E-B579-181B5532A46B}"/>
          </ac:spMkLst>
        </pc:spChg>
        <pc:spChg chg="add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44" creationId="{B5B90362-AFCC-46A9-B41C-A257A8C5B314}"/>
          </ac:spMkLst>
        </pc:spChg>
        <pc:spChg chg="add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45" creationId="{F71EF7F1-38BA-471D-8CD4-2A9AE8E35527}"/>
          </ac:spMkLst>
        </pc:spChg>
        <pc:spChg chg="add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46" creationId="{C0524398-BFB4-4C4A-8317-83B8729F9B26}"/>
          </ac:spMkLst>
        </pc:spChg>
        <pc:spChg chg="add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47" creationId="{26B4480E-B7FF-4481-890E-043A69AE6FE2}"/>
          </ac:spMkLst>
        </pc:spChg>
        <pc:spChg chg="add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48" creationId="{64C13BAB-7C00-4D21-A857-E3D41C0A2A66}"/>
          </ac:spMkLst>
        </pc:spChg>
        <pc:spChg chg="add">
          <ac:chgData name="MANU SAI" userId="942f4b8355148382" providerId="LiveId" clId="{65BE3CFC-1151-4595-934E-DD68D9F69758}" dt="2022-01-31T21:49:34.220" v="1369" actId="26606"/>
          <ac:spMkLst>
            <pc:docMk/>
            <pc:sldMk cId="3465245960" sldId="266"/>
            <ac:spMk id="49" creationId="{22C818ED-8AE7-4F62-A257-F746006636AF}"/>
          </ac:spMkLst>
        </pc:spChg>
        <pc:picChg chg="add mod ord">
          <ac:chgData name="MANU SAI" userId="942f4b8355148382" providerId="LiveId" clId="{65BE3CFC-1151-4595-934E-DD68D9F69758}" dt="2022-01-31T21:49:34.204" v="1368" actId="26606"/>
          <ac:picMkLst>
            <pc:docMk/>
            <pc:sldMk cId="3465245960" sldId="266"/>
            <ac:picMk id="7" creationId="{6B2B47AD-877B-4168-8743-9BA6E7080032}"/>
          </ac:picMkLst>
        </pc:picChg>
      </pc:sldChg>
      <pc:sldChg chg="addSp delSp modSp new mod">
        <pc:chgData name="MANU SAI" userId="942f4b8355148382" providerId="LiveId" clId="{65BE3CFC-1151-4595-934E-DD68D9F69758}" dt="2022-02-03T17:03:03.463" v="1874"/>
        <pc:sldMkLst>
          <pc:docMk/>
          <pc:sldMk cId="387342061" sldId="267"/>
        </pc:sldMkLst>
        <pc:spChg chg="del">
          <ac:chgData name="MANU SAI" userId="942f4b8355148382" providerId="LiveId" clId="{65BE3CFC-1151-4595-934E-DD68D9F69758}" dt="2022-02-03T17:02:02.262" v="1869"/>
          <ac:spMkLst>
            <pc:docMk/>
            <pc:sldMk cId="387342061" sldId="267"/>
            <ac:spMk id="3" creationId="{015AD05C-8840-4675-B25C-B9DAC2BAA1CE}"/>
          </ac:spMkLst>
        </pc:spChg>
        <pc:picChg chg="add mod">
          <ac:chgData name="MANU SAI" userId="942f4b8355148382" providerId="LiveId" clId="{65BE3CFC-1151-4595-934E-DD68D9F69758}" dt="2022-02-03T17:02:02.262" v="1869"/>
          <ac:picMkLst>
            <pc:docMk/>
            <pc:sldMk cId="387342061" sldId="267"/>
            <ac:picMk id="5" creationId="{D1AB5CE5-A274-40AC-8F91-E761EACADD46}"/>
          </ac:picMkLst>
        </pc:picChg>
        <pc:picChg chg="add mod">
          <ac:chgData name="MANU SAI" userId="942f4b8355148382" providerId="LiveId" clId="{65BE3CFC-1151-4595-934E-DD68D9F69758}" dt="2022-02-03T17:02:49.006" v="1873" actId="14100"/>
          <ac:picMkLst>
            <pc:docMk/>
            <pc:sldMk cId="387342061" sldId="267"/>
            <ac:picMk id="6" creationId="{6D70CDEF-B073-4AA1-873F-EB022ADE887C}"/>
          </ac:picMkLst>
        </pc:picChg>
        <pc:picChg chg="add">
          <ac:chgData name="MANU SAI" userId="942f4b8355148382" providerId="LiveId" clId="{65BE3CFC-1151-4595-934E-DD68D9F69758}" dt="2022-02-03T17:03:03.463" v="1874"/>
          <ac:picMkLst>
            <pc:docMk/>
            <pc:sldMk cId="387342061" sldId="267"/>
            <ac:picMk id="7" creationId="{71D7DEB4-EC4D-4F75-A93E-C252E1B21535}"/>
          </ac:picMkLst>
        </pc:picChg>
      </pc:sldChg>
      <pc:sldChg chg="new del">
        <pc:chgData name="MANU SAI" userId="942f4b8355148382" providerId="LiveId" clId="{65BE3CFC-1151-4595-934E-DD68D9F69758}" dt="2022-02-03T16:59:37.904" v="1826" actId="2696"/>
        <pc:sldMkLst>
          <pc:docMk/>
          <pc:sldMk cId="2360687820" sldId="267"/>
        </pc:sldMkLst>
      </pc:sldChg>
      <pc:sldChg chg="modSp new mod">
        <pc:chgData name="MANU SAI" userId="942f4b8355148382" providerId="LiveId" clId="{65BE3CFC-1151-4595-934E-DD68D9F69758}" dt="2022-02-03T17:08:00.884" v="2024" actId="5793"/>
        <pc:sldMkLst>
          <pc:docMk/>
          <pc:sldMk cId="3584265913" sldId="268"/>
        </pc:sldMkLst>
        <pc:spChg chg="mod">
          <ac:chgData name="MANU SAI" userId="942f4b8355148382" providerId="LiveId" clId="{65BE3CFC-1151-4595-934E-DD68D9F69758}" dt="2022-02-03T17:07:51.607" v="2021" actId="20577"/>
          <ac:spMkLst>
            <pc:docMk/>
            <pc:sldMk cId="3584265913" sldId="268"/>
            <ac:spMk id="2" creationId="{A91A07A4-52E9-4704-9AAA-B1A200A9B5D3}"/>
          </ac:spMkLst>
        </pc:spChg>
        <pc:spChg chg="mod">
          <ac:chgData name="MANU SAI" userId="942f4b8355148382" providerId="LiveId" clId="{65BE3CFC-1151-4595-934E-DD68D9F69758}" dt="2022-02-03T17:08:00.884" v="2024" actId="5793"/>
          <ac:spMkLst>
            <pc:docMk/>
            <pc:sldMk cId="3584265913" sldId="268"/>
            <ac:spMk id="3" creationId="{0DB3DA6A-0B48-49A8-BE2F-EE0F32404041}"/>
          </ac:spMkLst>
        </pc:spChg>
        <pc:spChg chg="mod">
          <ac:chgData name="MANU SAI" userId="942f4b8355148382" providerId="LiveId" clId="{65BE3CFC-1151-4595-934E-DD68D9F69758}" dt="2022-02-03T17:07:35.582" v="2018" actId="108"/>
          <ac:spMkLst>
            <pc:docMk/>
            <pc:sldMk cId="3584265913" sldId="268"/>
            <ac:spMk id="4" creationId="{DEB387DD-93BA-4505-BCE8-D1F9F69DEB64}"/>
          </ac:spMkLst>
        </pc:spChg>
      </pc:sldChg>
      <pc:sldChg chg="addSp delSp modSp new mod">
        <pc:chgData name="MANU SAI" userId="942f4b8355148382" providerId="LiveId" clId="{65BE3CFC-1151-4595-934E-DD68D9F69758}" dt="2022-02-03T17:17:04.299" v="2083" actId="14100"/>
        <pc:sldMkLst>
          <pc:docMk/>
          <pc:sldMk cId="2520714212" sldId="269"/>
        </pc:sldMkLst>
        <pc:spChg chg="mod">
          <ac:chgData name="MANU SAI" userId="942f4b8355148382" providerId="LiveId" clId="{65BE3CFC-1151-4595-934E-DD68D9F69758}" dt="2022-02-03T17:15:59.971" v="2074" actId="1076"/>
          <ac:spMkLst>
            <pc:docMk/>
            <pc:sldMk cId="2520714212" sldId="269"/>
            <ac:spMk id="2" creationId="{85F180AD-4C4E-4030-9140-6815ECD28301}"/>
          </ac:spMkLst>
        </pc:spChg>
        <pc:spChg chg="del">
          <ac:chgData name="MANU SAI" userId="942f4b8355148382" providerId="LiveId" clId="{65BE3CFC-1151-4595-934E-DD68D9F69758}" dt="2022-02-03T17:16:30.419" v="2075"/>
          <ac:spMkLst>
            <pc:docMk/>
            <pc:sldMk cId="2520714212" sldId="269"/>
            <ac:spMk id="3" creationId="{6BB8306E-A9C2-44DC-81D1-91A7498F3175}"/>
          </ac:spMkLst>
        </pc:spChg>
        <pc:spChg chg="del">
          <ac:chgData name="MANU SAI" userId="942f4b8355148382" providerId="LiveId" clId="{65BE3CFC-1151-4595-934E-DD68D9F69758}" dt="2022-02-03T17:15:54.778" v="2073" actId="21"/>
          <ac:spMkLst>
            <pc:docMk/>
            <pc:sldMk cId="2520714212" sldId="269"/>
            <ac:spMk id="4" creationId="{91E0B170-3A7F-401A-B3B3-F5B337676D58}"/>
          </ac:spMkLst>
        </pc:spChg>
        <pc:picChg chg="add mod">
          <ac:chgData name="MANU SAI" userId="942f4b8355148382" providerId="LiveId" clId="{65BE3CFC-1151-4595-934E-DD68D9F69758}" dt="2022-02-03T17:17:04.299" v="2083" actId="14100"/>
          <ac:picMkLst>
            <pc:docMk/>
            <pc:sldMk cId="2520714212" sldId="269"/>
            <ac:picMk id="6" creationId="{A48F926F-3895-4D12-9871-72ECC4608C91}"/>
          </ac:picMkLst>
        </pc:picChg>
      </pc:sldChg>
    </pc:docChg>
  </pc:docChgLst>
</pc:chgInfo>
</file>

<file path=ppt/media/image1.png>
</file>

<file path=ppt/media/image10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878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3191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028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5887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742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888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005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863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716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720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873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5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1023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7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Video 2">
            <a:extLst>
              <a:ext uri="{FF2B5EF4-FFF2-40B4-BE49-F238E27FC236}">
                <a16:creationId xmlns:a16="http://schemas.microsoft.com/office/drawing/2014/main" id="{D534384B-0BAA-43A2-99AF-E731423E43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112579" y="-110276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661699"/>
            <a:ext cx="3703320" cy="9499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E6C9CD-9938-4423-936B-5C383EDE76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661699"/>
            <a:ext cx="3703320" cy="94997"/>
          </a:xfrm>
          <a:prstGeom prst="rect">
            <a:avLst/>
          </a:prstGeom>
          <a:solidFill>
            <a:srgbClr val="67B321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817914"/>
            <a:ext cx="3702134" cy="3378388"/>
          </a:xfrm>
          <a:prstGeom prst="rect">
            <a:avLst/>
          </a:prstGeom>
          <a:solidFill>
            <a:schemeClr val="tx1">
              <a:alpha val="50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6D1B40F-5D7A-414C-A415-EF39FE7796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817914"/>
            <a:ext cx="3702134" cy="3378388"/>
          </a:xfrm>
          <a:prstGeom prst="rect">
            <a:avLst/>
          </a:prstGeom>
          <a:solidFill>
            <a:srgbClr val="67B321">
              <a:alpha val="40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BD9A8F-A02A-4EF5-817F-F5114072E9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8916" y="2658661"/>
            <a:ext cx="3412067" cy="1320116"/>
          </a:xfrm>
        </p:spPr>
        <p:txBody>
          <a:bodyPr>
            <a:noAutofit/>
          </a:bodyPr>
          <a:lstStyle/>
          <a:p>
            <a:pPr algn="ctr"/>
            <a:r>
              <a:rPr lang="en-US" sz="2800" dirty="0">
                <a:solidFill>
                  <a:schemeClr val="accent4">
                    <a:lumMod val="40000"/>
                    <a:lumOff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TELECOM AND NETWORKS LAB</a:t>
            </a:r>
          </a:p>
        </p:txBody>
      </p:sp>
    </p:spTree>
    <p:extLst>
      <p:ext uri="{BB962C8B-B14F-4D97-AF65-F5344CB8AC3E}">
        <p14:creationId xmlns:p14="http://schemas.microsoft.com/office/powerpoint/2010/main" val="2846568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11 Unique Ways to Say &amp;#39;Thank You&amp;#39; in an Email | Grammarly">
            <a:extLst>
              <a:ext uri="{FF2B5EF4-FFF2-40B4-BE49-F238E27FC236}">
                <a16:creationId xmlns:a16="http://schemas.microsoft.com/office/drawing/2014/main" id="{301A84A6-93D0-4952-A04E-1EB29E34A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20663"/>
            <a:ext cx="12192000" cy="641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99795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8C7E5-89BA-4243-8A86-C3FCB710E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200" y="2092777"/>
            <a:ext cx="3031852" cy="2405743"/>
          </a:xfrm>
        </p:spPr>
        <p:txBody>
          <a:bodyPr/>
          <a:lstStyle/>
          <a:p>
            <a:pPr algn="ctr"/>
            <a:r>
              <a:rPr lang="en-US" dirty="0"/>
              <a:t>LAB – 1</a:t>
            </a:r>
            <a:br>
              <a:rPr lang="en-US" dirty="0"/>
            </a:br>
            <a:br>
              <a:rPr lang="en-US" dirty="0"/>
            </a:br>
            <a:r>
              <a:rPr lang="en-US" dirty="0"/>
              <a:t>TRANSMISSION AND ATTENUATION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918953-842F-485E-83E8-D1D659748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0928" y="3494313"/>
            <a:ext cx="6650991" cy="1159329"/>
          </a:xfrm>
        </p:spPr>
        <p:txBody>
          <a:bodyPr>
            <a:normAutofit/>
          </a:bodyPr>
          <a:lstStyle/>
          <a:p>
            <a:r>
              <a:rPr lang="en-US" dirty="0"/>
              <a:t>GOAL : Model a transmission line using multisim and we should observe the attenuation and distortion.</a:t>
            </a:r>
          </a:p>
        </p:txBody>
      </p:sp>
    </p:spTree>
    <p:extLst>
      <p:ext uri="{BB962C8B-B14F-4D97-AF65-F5344CB8AC3E}">
        <p14:creationId xmlns:p14="http://schemas.microsoft.com/office/powerpoint/2010/main" val="1546945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A07A4-52E9-4704-9AAA-B1A200A9B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REQUIRED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B3DA6A-0B48-49A8-BE2F-EE0F324040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NI MULTISM 14.2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OSCILLOSCOPE</a:t>
            </a:r>
          </a:p>
          <a:p>
            <a:r>
              <a:rPr lang="en-US" dirty="0"/>
              <a:t>LOSSY TRANSMISSION LINE</a:t>
            </a:r>
          </a:p>
          <a:p>
            <a:r>
              <a:rPr lang="en-US" dirty="0"/>
              <a:t>FREQUENCY GENERATOR</a:t>
            </a:r>
          </a:p>
          <a:p>
            <a:r>
              <a:rPr lang="en-US" dirty="0"/>
              <a:t>GROUND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B387DD-93BA-4505-BCE8-D1F9F69DEB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7857" y="4115626"/>
            <a:ext cx="3031852" cy="1722420"/>
          </a:xfrm>
        </p:spPr>
        <p:txBody>
          <a:bodyPr/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2400" cap="all" dirty="0">
                <a:latin typeface="+mj-lt"/>
                <a:ea typeface="+mj-ea"/>
                <a:cs typeface="+mj-cs"/>
              </a:rPr>
              <a:t>COMPONENTS REQUIRED </a:t>
            </a:r>
          </a:p>
        </p:txBody>
      </p:sp>
    </p:spTree>
    <p:extLst>
      <p:ext uri="{BB962C8B-B14F-4D97-AF65-F5344CB8AC3E}">
        <p14:creationId xmlns:p14="http://schemas.microsoft.com/office/powerpoint/2010/main" val="3584265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58DF7D-C2D0-4B03-A7A0-2F06B789E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26B711-3121-40B0-8377-A64F3DC00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5C4D3D-ABBA-4B4E-93E5-01E343719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DDD5E5-0097-4C6C-B266-5732EDA96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52EF87-C74F-4D3F-9CAD-EEA1733C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97643"/>
            <a:ext cx="3703320" cy="5792922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E4487A-27DA-4253-96F8-2576CBE7C8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48" y="1009397"/>
            <a:ext cx="3112483" cy="473770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Transmission Line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19773E-A79B-4FE8-AA7D-39C8B7E3A1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4935" y="1037968"/>
            <a:ext cx="6725899" cy="428404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Transmission line the name itself says it is a transmission medium which sends </a:t>
            </a:r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data from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point to another point.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order to communicate with each other and for data exchange to take place , transmission of data or signal is necessary.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7D13B5-4124-4847-9275-D5E674ED45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9421" y="4438650"/>
            <a:ext cx="5876925" cy="19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862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1FF2A-7876-48B1-8924-C6BC6C5E3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225" y="3136186"/>
            <a:ext cx="3031852" cy="58562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What is ATTENUATION 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76E4D-0575-4E95-9C66-E976A203C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362059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When a signal travels through the transmission  medium, it experiences some resistances. The signal loses its energy to overcome it. This is known as attenuation.</a:t>
            </a:r>
          </a:p>
          <a:p>
            <a:r>
              <a:rPr lang="en-US" sz="2400" dirty="0"/>
              <a:t>It is measured in decibels(dB).</a:t>
            </a:r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1F4EF8-DC2C-45ED-AACD-6856248297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751" y="4471649"/>
            <a:ext cx="5418290" cy="2057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247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3FC414-9038-4224-BD05-AFE1D9FDB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2732" y="1284778"/>
            <a:ext cx="6706536" cy="4344006"/>
          </a:xfrm>
        </p:spPr>
      </p:pic>
    </p:spTree>
    <p:extLst>
      <p:ext uri="{BB962C8B-B14F-4D97-AF65-F5344CB8AC3E}">
        <p14:creationId xmlns:p14="http://schemas.microsoft.com/office/powerpoint/2010/main" val="4111232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48CDC-7CFC-42FD-A6D9-7F5D9043B9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857" y="2815119"/>
            <a:ext cx="3031852" cy="1027416"/>
          </a:xfrm>
        </p:spPr>
        <p:txBody>
          <a:bodyPr/>
          <a:lstStyle/>
          <a:p>
            <a:r>
              <a:rPr lang="en-US" dirty="0"/>
              <a:t>	</a:t>
            </a:r>
            <a:r>
              <a:rPr lang="en-US" dirty="0">
                <a:solidFill>
                  <a:schemeClr val="accent1"/>
                </a:solidFill>
              </a:rPr>
              <a:t>what is   	DISTORTION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8B6223-8BB3-4005-827C-E72A80736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3152" y="789411"/>
            <a:ext cx="6650991" cy="5562940"/>
          </a:xfrm>
        </p:spPr>
        <p:txBody>
          <a:bodyPr/>
          <a:lstStyle/>
          <a:p>
            <a:r>
              <a:rPr lang="en-US" dirty="0"/>
              <a:t>Distortion can be stated as any change in a signal that alters the waveform.</a:t>
            </a:r>
          </a:p>
          <a:p>
            <a:r>
              <a:rPr lang="en-US" dirty="0"/>
              <a:t>Distortion, one of the reasons of transmission impairment, means a change in the shape of the received signal.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664BFAD4-163D-4B4A-8161-62B54F615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886" y="4232953"/>
            <a:ext cx="2702104" cy="2119398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CE1EBE90-D16E-4CC2-827E-9E59CF21B7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7392" y="4422294"/>
            <a:ext cx="2596751" cy="193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946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D2024-69A6-4D44-AC4D-C0F054107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AB5CE5-A274-40AC-8F91-E761EACADD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8409" y="1179513"/>
            <a:ext cx="6216032" cy="465931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72954D-52BE-4AB2-AFC3-4D9CCF40A7B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70CDEF-B073-4AA1-873F-EB022ADE88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1D7DEB4-EC4D-4F75-A93E-C252E1B21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2689" y="810541"/>
            <a:ext cx="6986622" cy="5236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420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180AD-4C4E-4030-9140-6815ECD28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314" y="1786518"/>
            <a:ext cx="3031852" cy="1722419"/>
          </a:xfrm>
        </p:spPr>
        <p:txBody>
          <a:bodyPr/>
          <a:lstStyle/>
          <a:p>
            <a:r>
              <a:rPr lang="en-US" dirty="0"/>
              <a:t>CIRCUIT DIAGRAM</a:t>
            </a:r>
          </a:p>
        </p:txBody>
      </p:sp>
      <p:pic>
        <p:nvPicPr>
          <p:cNvPr id="6" name="Content Placeholder 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A48F926F-3895-4D12-9871-72ECC4608C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600" y="883921"/>
            <a:ext cx="7914640" cy="5222240"/>
          </a:xfrm>
        </p:spPr>
      </p:pic>
    </p:spTree>
    <p:extLst>
      <p:ext uri="{BB962C8B-B14F-4D97-AF65-F5344CB8AC3E}">
        <p14:creationId xmlns:p14="http://schemas.microsoft.com/office/powerpoint/2010/main" val="252071421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DarkSeedLeftStep">
      <a:dk1>
        <a:srgbClr val="000000"/>
      </a:dk1>
      <a:lt1>
        <a:srgbClr val="FFFFFF"/>
      </a:lt1>
      <a:dk2>
        <a:srgbClr val="21213D"/>
      </a:dk2>
      <a:lt2>
        <a:srgbClr val="E5E2E8"/>
      </a:lt2>
      <a:accent1>
        <a:srgbClr val="67B321"/>
      </a:accent1>
      <a:accent2>
        <a:srgbClr val="99A914"/>
      </a:accent2>
      <a:accent3>
        <a:srgbClr val="CC9826"/>
      </a:accent3>
      <a:accent4>
        <a:srgbClr val="D44C19"/>
      </a:accent4>
      <a:accent5>
        <a:srgbClr val="E52A45"/>
      </a:accent5>
      <a:accent6>
        <a:srgbClr val="D41981"/>
      </a:accent6>
      <a:hlink>
        <a:srgbClr val="BF423F"/>
      </a:hlink>
      <a:folHlink>
        <a:srgbClr val="7F7F7F"/>
      </a:folHlink>
    </a:clrScheme>
    <a:fontScheme name="Dividend">
      <a:maj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1326</TotalTime>
  <Words>175</Words>
  <Application>Microsoft Office PowerPoint</Application>
  <PresentationFormat>Widescreen</PresentationFormat>
  <Paragraphs>27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Avenir Next LT Pro</vt:lpstr>
      <vt:lpstr>Times New Roman</vt:lpstr>
      <vt:lpstr>Wingdings 2</vt:lpstr>
      <vt:lpstr>DividendVTI</vt:lpstr>
      <vt:lpstr>TELECOM AND NETWORKS LAB</vt:lpstr>
      <vt:lpstr>LAB – 1  TRANSMISSION AND ATTENUATION</vt:lpstr>
      <vt:lpstr>SOFTWARE REQUIRED </vt:lpstr>
      <vt:lpstr>Transmission Line </vt:lpstr>
      <vt:lpstr>What is ATTENUATION ? </vt:lpstr>
      <vt:lpstr>PowerPoint Presentation</vt:lpstr>
      <vt:lpstr> what is    DISTORTION ?</vt:lpstr>
      <vt:lpstr>PowerPoint Presentation</vt:lpstr>
      <vt:lpstr>CIRCUIT DIAGRAM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QUANTUM COMPUTING  IN  TRAFFIC FLOW OPTIMIZATION</dc:title>
  <dc:creator>aravind reddy</dc:creator>
  <cp:lastModifiedBy>MANU SAI</cp:lastModifiedBy>
  <cp:revision>2</cp:revision>
  <dcterms:created xsi:type="dcterms:W3CDTF">2022-01-26T20:25:57Z</dcterms:created>
  <dcterms:modified xsi:type="dcterms:W3CDTF">2022-02-03T17:17:18Z</dcterms:modified>
</cp:coreProperties>
</file>

<file path=docProps/thumbnail.jpeg>
</file>